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F76A8AE-2CBB-41C1-9CBA-4DC2F410C8F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DD8084E-589A-4337-A3A0-A763D643BF3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Wyatt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pic>
        <p:nvPicPr>
          <p:cNvPr id="1026" name="Picture 2" descr="C:\Documents and Settings\BrittonW\Local Settings\Temporary Internet Files\Content.IE5\FQFR7P3L\MC90044474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53000" y="685690"/>
            <a:ext cx="2819400" cy="199617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803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66487" y="2253634"/>
            <a:ext cx="3781713" cy="3537566"/>
          </a:xfrm>
        </p:spPr>
        <p:txBody>
          <a:bodyPr>
            <a:normAutofit/>
          </a:bodyPr>
          <a:lstStyle/>
          <a:p>
            <a:r>
              <a:rPr lang="en-US" dirty="0" smtClean="0"/>
              <a:t> The stat bird is the blue bird.</a:t>
            </a:r>
          </a:p>
          <a:p>
            <a:r>
              <a:rPr lang="en-US" dirty="0" smtClean="0"/>
              <a:t>The Capital city is Albany.</a:t>
            </a:r>
          </a:p>
          <a:p>
            <a:r>
              <a:rPr lang="en-US" dirty="0" smtClean="0"/>
              <a:t> The famous New York is Franklin Roosevelt.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york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rittonW\Local Settings\Temporary Internet Files\Content.IE5\M58JVGKO\MC90020054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81181"/>
            <a:ext cx="3733800" cy="363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82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capital city is Lancing.</a:t>
            </a:r>
          </a:p>
          <a:p>
            <a:pPr marL="0" indent="0">
              <a:buNone/>
            </a:pPr>
            <a:r>
              <a:rPr lang="en-US" dirty="0" smtClean="0"/>
              <a:t>The stat bird is the robin.</a:t>
            </a:r>
          </a:p>
          <a:p>
            <a:pPr marL="0" indent="0">
              <a:buNone/>
            </a:pPr>
            <a:r>
              <a:rPr lang="en-US" dirty="0" smtClean="0"/>
              <a:t>The famous </a:t>
            </a:r>
            <a:r>
              <a:rPr lang="en-US" dirty="0" err="1" smtClean="0"/>
              <a:t>michiganer</a:t>
            </a:r>
            <a:r>
              <a:rPr lang="en-US" dirty="0" smtClean="0"/>
              <a:t> is </a:t>
            </a:r>
            <a:r>
              <a:rPr lang="en-US" dirty="0" err="1" smtClean="0"/>
              <a:t>Jarld</a:t>
            </a:r>
            <a:r>
              <a:rPr lang="en-US" dirty="0" smtClean="0"/>
              <a:t> Ford.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rittonW\Local Settings\Temporary Internet Files\Content.IE5\IFE0SO1Q\MC90018960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3822192" cy="353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35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capital city is Sacramento.</a:t>
            </a:r>
          </a:p>
          <a:p>
            <a:pPr marL="0" indent="0">
              <a:buNone/>
            </a:pPr>
            <a:r>
              <a:rPr lang="en-US" dirty="0" smtClean="0"/>
              <a:t> The state bird is the Quail.</a:t>
            </a:r>
          </a:p>
          <a:p>
            <a:pPr marL="0" indent="0">
              <a:buNone/>
            </a:pPr>
            <a:r>
              <a:rPr lang="en-US" dirty="0" smtClean="0"/>
              <a:t>The Famous </a:t>
            </a:r>
            <a:r>
              <a:rPr lang="en-US" dirty="0" err="1" smtClean="0"/>
              <a:t>californin</a:t>
            </a:r>
            <a:r>
              <a:rPr lang="en-US" dirty="0" smtClean="0"/>
              <a:t> is Roland Reagan.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california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rittonW\Local Settings\Temporary Internet Files\Content.IE5\7NUS49LE\MP90042799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733800" cy="417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6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capital city is Austin. </a:t>
            </a:r>
          </a:p>
          <a:p>
            <a:pPr marL="0" indent="0">
              <a:buNone/>
            </a:pPr>
            <a:r>
              <a:rPr lang="en-US" dirty="0" smtClean="0"/>
              <a:t>The stat bird is the mocking bird.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famoustexan</a:t>
            </a:r>
            <a:r>
              <a:rPr lang="en-US" dirty="0" smtClean="0"/>
              <a:t> President Bush.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Documents and Settings\BrittonW\Local Settings\Temporary Internet Files\Content.IE5\C4FQRD4O\MC900216798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3809999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0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150</TotalTime>
  <Words>94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Wyatt Britton</dc:creator>
  <cp:lastModifiedBy>Wyatt Britton</cp:lastModifiedBy>
  <cp:revision>15</cp:revision>
  <dcterms:created xsi:type="dcterms:W3CDTF">2013-10-07T11:59:09Z</dcterms:created>
  <dcterms:modified xsi:type="dcterms:W3CDTF">2013-10-30T12:04:38Z</dcterms:modified>
</cp:coreProperties>
</file>